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3" r:id="rId5"/>
    <p:sldId id="1144" r:id="rId6"/>
    <p:sldId id="1147" r:id="rId7"/>
    <p:sldId id="1145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7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1130246"/>
          </a:xfrm>
        </p:spPr>
        <p:txBody>
          <a:bodyPr/>
          <a:lstStyle/>
          <a:p>
            <a:pPr indent="179387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本文介绍了乘坐校车的安全注意事项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分别从候车、校车到达时、乘车过程中以及应对紧急情况等方面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详细阐述了乘坐校车时应遵循的安全规则。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4759" y="2495695"/>
            <a:ext cx="1580007" cy="38557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099" y="1041013"/>
            <a:ext cx="10710215" cy="1161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161582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school bus usually arrives on time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it’s a good idea to arrive at the bus stop at least five minutes early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waiting, be sure to stay in the safe area and never step into the street to look for the bus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Remember, the bus stop is not a playground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2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you may fall or get hurt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276872"/>
            <a:ext cx="11485848" cy="2567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play or run after others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Also, never walk behind the school bus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talk to the bus driver when he drives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Having a clear aisle is very important for saving lives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some things you should watch out for during the bus ride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031310" y="1801694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A</a:t>
            </a:r>
            <a:endParaRPr lang="zh-CN" altLang="en-US" sz="220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814404"/>
            <a:ext cx="11485848" cy="1551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细节理解题。根据空格前一句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“Remember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bus stop is not a playground.”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记住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公交车站不是游乐场。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“Don’t play or run after others.”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不要玩耍或追逐他人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）进一步强调在公交车站应遵守的规则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承接上文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360853" y="2294626"/>
            <a:ext cx="11586731" cy="250252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92771"/>
          </a:xfrm>
        </p:spPr>
        <p:txBody>
          <a:bodyPr/>
          <a:lstStyle/>
          <a:p>
            <a:pPr indent="91440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 school bus arrives, be careful when you are around the school bus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drop something near the school bus, the safe thing is to tell the driver first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the driver may not see you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Always wait until the bus comes to a full stop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When the door opens and the driver says it’s safe to get on or off, line up and don’t push anyone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You can hold the handrails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扶手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so that you won’t fall down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0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00636"/>
            <a:ext cx="11485848" cy="2049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play or run after others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Also, never walk behind the school bus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talk to the bus driver when he drives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Having a clear aisle is very important for saving lives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some things you should watch out for during the bus ride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60854" y="2434269"/>
            <a:ext cx="11485848" cy="2016224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959302" y="1191186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B</a:t>
            </a:r>
            <a:endParaRPr lang="zh-CN" altLang="en-US" sz="2000"/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4448737"/>
            <a:ext cx="11485848" cy="1880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细节理解题。根据空格前一句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 you drop something near the school bus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safe thing is to tell the driver first.”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如果你在校车附近掉落了东西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安全的做法是先告诉司机。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“Also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never walk behind the school bus.”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此外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永远不要在校车后面行走。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）继续阐述与校车相关的安全注意事项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承接上文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15062"/>
            <a:ext cx="11485848" cy="1458476"/>
          </a:xfrm>
        </p:spPr>
        <p:txBody>
          <a:bodyPr/>
          <a:lstStyle/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2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Never put your head, hands, or any part of your body out of the window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students may leave their bags in the bus aisle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过道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but this is not safe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 there’s an emergency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紧急情况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like an accident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事故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a fire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2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163066"/>
            <a:ext cx="11485848" cy="2406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play or run after others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Also, never walk behind the school bus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talk to the bus driver when he drives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Having a clear aisle is very important for saving lives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some things you should watch out for during the bus ride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360854" y="2163067"/>
            <a:ext cx="11422984" cy="240642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2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774726" y="705654"/>
            <a:ext cx="3722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E</a:t>
            </a:r>
            <a:endParaRPr lang="zh-CN" altLang="en-US" sz="2200"/>
          </a:p>
        </p:txBody>
      </p:sp>
      <p:sp>
        <p:nvSpPr>
          <p:cNvPr id="9" name="内容占位符 4"/>
          <p:cNvSpPr txBox="1">
            <a:spLocks/>
          </p:cNvSpPr>
          <p:nvPr/>
        </p:nvSpPr>
        <p:spPr bwMode="auto">
          <a:xfrm>
            <a:off x="360854" y="4589754"/>
            <a:ext cx="11485848" cy="1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细节理解题。根据空格后一句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“Never put your head</a:t>
            </a:r>
            <a:r>
              <a:rPr lang="en-US" altLang="zh-CN" sz="21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hands</a:t>
            </a:r>
            <a:r>
              <a:rPr lang="en-US" altLang="zh-CN" sz="21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any part of your body out of the window.”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不要把头、手或身体的任何部位伸出窗外。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1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这些都是乘车过程中需要注意的事项</a:t>
            </a:r>
            <a:r>
              <a:rPr lang="en-US" altLang="zh-CN" sz="21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“There are some things you should watch out for during the bus ride.”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在乘车过程中有一些你需要留意的事情。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）起到承上启下的作用。引出下文。故选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67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48680"/>
            <a:ext cx="11485848" cy="1396344"/>
          </a:xfrm>
        </p:spPr>
        <p:txBody>
          <a:bodyPr/>
          <a:lstStyle/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1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1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Never put your head, hands, or any part of your body out of the window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students may leave their bags in the bus aisle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过道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but this is not safe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 there’s an emergency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紧急情况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like an accident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事故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a fire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1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2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899580"/>
            <a:ext cx="11485848" cy="230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play or run after others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Also, never walk behind the school bus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talk to the bus driver when he drives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Having a clear aisle is very important for saving lives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some things you should watch out for during the bus ride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360854" y="1988840"/>
            <a:ext cx="11422984" cy="2205684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40000"/>
              </a:lnSpc>
              <a:spcAft>
                <a:spcPts val="0"/>
              </a:spcAft>
            </a:pPr>
            <a:endParaRPr lang="zh-CN" altLang="en-US" sz="2100" kern="100" dirty="0" smtClean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7607374" y="1430028"/>
            <a:ext cx="378630" cy="4947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100"/>
              <a:t>D</a:t>
            </a:r>
            <a:endParaRPr lang="zh-CN" altLang="en-US" sz="2100"/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278886" y="4149080"/>
            <a:ext cx="11567816" cy="230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40000"/>
              </a:lnSpc>
              <a:spcAft>
                <a:spcPts val="0"/>
              </a:spcAft>
            </a:pPr>
            <a:r>
              <a:rPr lang="en-US" altLang="zh-CN" sz="2100" b="1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 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细节理解题。根据空格前一句</a:t>
            </a:r>
            <a:r>
              <a:rPr lang="en-US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“Some students may leave their bags in the bus aisle</a:t>
            </a:r>
            <a:r>
              <a:rPr lang="zh-CN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过道</a:t>
            </a:r>
            <a:r>
              <a:rPr lang="zh-CN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1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this is not safe. Sometimes there’s an emergency</a:t>
            </a:r>
            <a:r>
              <a:rPr lang="zh-CN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紧急情况</a:t>
            </a:r>
            <a:r>
              <a:rPr lang="zh-CN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1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an accident</a:t>
            </a:r>
            <a:r>
              <a:rPr lang="zh-CN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事故</a:t>
            </a:r>
            <a:r>
              <a:rPr lang="zh-CN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a fire.”</a:t>
            </a:r>
            <a:r>
              <a:rPr lang="zh-CN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一些学生可能会把包放在校车过道上</a:t>
            </a:r>
            <a:r>
              <a:rPr lang="en-US" altLang="zh-CN" sz="21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但这是不安全的。有时会有紧急情况</a:t>
            </a:r>
            <a:r>
              <a:rPr lang="en-US" altLang="zh-CN" sz="21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比如事故或火灾。</a:t>
            </a:r>
            <a:r>
              <a:rPr lang="zh-CN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1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“Having a clear aisle is very important for saving lives.”</a:t>
            </a:r>
            <a:r>
              <a:rPr lang="zh-CN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保持过道畅通对拯救生命非常重要。</a:t>
            </a:r>
            <a:r>
              <a:rPr lang="zh-CN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）解释了为什么不能把包放在过道</a:t>
            </a:r>
            <a:r>
              <a:rPr lang="en-US" altLang="zh-CN" sz="21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1165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88082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rule do you follow when you are on the bus or subway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 more than 15 words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6574" y="2658794"/>
            <a:ext cx="39837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Don’t make noise on the bus.</a:t>
            </a:r>
            <a:endParaRPr lang="zh-CN" altLang="en-US"/>
          </a:p>
        </p:txBody>
      </p:sp>
      <p:sp>
        <p:nvSpPr>
          <p:cNvPr id="5" name="内容占位符 6"/>
          <p:cNvSpPr txBox="1">
            <a:spLocks/>
          </p:cNvSpPr>
          <p:nvPr/>
        </p:nvSpPr>
        <p:spPr bwMode="auto">
          <a:xfrm>
            <a:off x="360854" y="309084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个人观点题。回答需围绕在公共汽车上应遵循的规则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此答案符合要求且不超过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个词。答案可为：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make noise on the bus.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78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</TotalTime>
  <Words>807</Words>
  <Application>Microsoft Office PowerPoint</Application>
  <PresentationFormat>自定义</PresentationFormat>
  <Paragraphs>40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447</cp:revision>
  <dcterms:created xsi:type="dcterms:W3CDTF">2020-11-06T05:24:00Z</dcterms:created>
  <dcterms:modified xsi:type="dcterms:W3CDTF">2025-09-17T15:06:46Z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